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sldIdLst>
    <p:sldId id="278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70" r:id="rId14"/>
    <p:sldId id="274" r:id="rId15"/>
  </p:sldIdLst>
  <p:sldSz cx="12192000" cy="6858000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42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737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pos="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F6F9"/>
    <a:srgbClr val="112530"/>
    <a:srgbClr val="132634"/>
    <a:srgbClr val="078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9" y="77"/>
      </p:cViewPr>
      <p:guideLst>
        <p:guide pos="3840"/>
        <p:guide pos="642"/>
        <p:guide pos="7015"/>
        <p:guide orient="horz" pos="595"/>
        <p:guide pos="7378"/>
        <p:guide orient="horz" pos="3725"/>
        <p:guide pos="3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 Houseman" userId="7d6e233f-1289-4a6a-9205-ee3f8642932a" providerId="ADAL" clId="{F44D0A6B-8ADA-446C-BDC7-8ED6CE7CD692}"/>
    <pc:docChg chg="custSel modSld replTag delTag">
      <pc:chgData name="Mel Houseman" userId="7d6e233f-1289-4a6a-9205-ee3f8642932a" providerId="ADAL" clId="{F44D0A6B-8ADA-446C-BDC7-8ED6CE7CD692}" dt="2022-12-13T16:39:48.959" v="4" actId="108"/>
      <pc:docMkLst>
        <pc:docMk/>
      </pc:docMkLst>
      <pc:sldChg chg="modSp mod replTag delTag">
        <pc:chgData name="Mel Houseman" userId="7d6e233f-1289-4a6a-9205-ee3f8642932a" providerId="ADAL" clId="{F44D0A6B-8ADA-446C-BDC7-8ED6CE7CD692}" dt="2022-12-13T16:39:48.959" v="4" actId="108"/>
        <pc:sldMkLst>
          <pc:docMk/>
          <pc:sldMk cId="1333913575" sldId="278"/>
        </pc:sldMkLst>
        <pc:spChg chg="mod">
          <ac:chgData name="Mel Houseman" userId="7d6e233f-1289-4a6a-9205-ee3f8642932a" providerId="ADAL" clId="{F44D0A6B-8ADA-446C-BDC7-8ED6CE7CD692}" dt="2022-12-13T16:39:48.959" v="4" actId="108"/>
          <ac:spMkLst>
            <pc:docMk/>
            <pc:sldMk cId="1333913575" sldId="278"/>
            <ac:spMk id="12" creationId="{D4DFC379-EE11-136F-C330-EEF3343719F1}"/>
          </ac:spMkLst>
        </pc:spChg>
      </pc:sldChg>
    </pc:docChg>
  </pc:docChgLst>
  <pc:docChgLst>
    <pc:chgData name="Mel Houseman" userId="7d6e233f-1289-4a6a-9205-ee3f8642932a" providerId="ADAL" clId="{B0B19300-A715-41EE-BF49-5B8F9BE91914}"/>
    <pc:docChg chg="undo custSel addSld delSld modSld replTag delTag">
      <pc:chgData name="Mel Houseman" userId="7d6e233f-1289-4a6a-9205-ee3f8642932a" providerId="ADAL" clId="{B0B19300-A715-41EE-BF49-5B8F9BE91914}" dt="2022-12-12T13:01:29.301" v="126" actId="11"/>
      <pc:docMkLst>
        <pc:docMk/>
      </pc:docMkLst>
      <pc:sldChg chg="del replTag delTag">
        <pc:chgData name="Mel Houseman" userId="7d6e233f-1289-4a6a-9205-ee3f8642932a" providerId="ADAL" clId="{B0B19300-A715-41EE-BF49-5B8F9BE91914}" dt="2022-12-12T12:58:49.360" v="71" actId="47"/>
        <pc:sldMkLst>
          <pc:docMk/>
          <pc:sldMk cId="3349779659" sldId="264"/>
        </pc:sldMkLst>
      </pc:sldChg>
      <pc:sldChg chg="del replTag delTag">
        <pc:chgData name="Mel Houseman" userId="7d6e233f-1289-4a6a-9205-ee3f8642932a" providerId="ADAL" clId="{B0B19300-A715-41EE-BF49-5B8F9BE91914}" dt="2022-12-12T12:58:49.360" v="71" actId="47"/>
        <pc:sldMkLst>
          <pc:docMk/>
          <pc:sldMk cId="3282449821" sldId="265"/>
        </pc:sldMkLst>
      </pc:sldChg>
      <pc:sldChg chg="del replTag delTag">
        <pc:chgData name="Mel Houseman" userId="7d6e233f-1289-4a6a-9205-ee3f8642932a" providerId="ADAL" clId="{B0B19300-A715-41EE-BF49-5B8F9BE91914}" dt="2022-12-12T12:58:49.360" v="71" actId="47"/>
        <pc:sldMkLst>
          <pc:docMk/>
          <pc:sldMk cId="2981958359" sldId="266"/>
        </pc:sldMkLst>
      </pc:sldChg>
      <pc:sldChg chg="del replTag delTag">
        <pc:chgData name="Mel Houseman" userId="7d6e233f-1289-4a6a-9205-ee3f8642932a" providerId="ADAL" clId="{B0B19300-A715-41EE-BF49-5B8F9BE91914}" dt="2022-12-12T12:58:49.360" v="71" actId="47"/>
        <pc:sldMkLst>
          <pc:docMk/>
          <pc:sldMk cId="1148643050" sldId="267"/>
        </pc:sldMkLst>
      </pc:sldChg>
      <pc:sldChg chg="del replTag delTag">
        <pc:chgData name="Mel Houseman" userId="7d6e233f-1289-4a6a-9205-ee3f8642932a" providerId="ADAL" clId="{B0B19300-A715-41EE-BF49-5B8F9BE91914}" dt="2022-12-12T12:58:49.360" v="71" actId="47"/>
        <pc:sldMkLst>
          <pc:docMk/>
          <pc:sldMk cId="4003868302" sldId="269"/>
        </pc:sldMkLst>
      </pc:sldChg>
      <pc:sldChg chg="addSp delSp modSp mod replTag delTag">
        <pc:chgData name="Mel Houseman" userId="7d6e233f-1289-4a6a-9205-ee3f8642932a" providerId="ADAL" clId="{B0B19300-A715-41EE-BF49-5B8F9BE91914}" dt="2022-12-12T13:01:29.301" v="126" actId="11"/>
        <pc:sldMkLst>
          <pc:docMk/>
          <pc:sldMk cId="3421327502" sldId="270"/>
        </pc:sldMkLst>
        <pc:spChg chg="ord">
          <ac:chgData name="Mel Houseman" userId="7d6e233f-1289-4a6a-9205-ee3f8642932a" providerId="ADAL" clId="{B0B19300-A715-41EE-BF49-5B8F9BE91914}" dt="2022-12-12T12:59:35.420" v="97" actId="167"/>
          <ac:spMkLst>
            <pc:docMk/>
            <pc:sldMk cId="3421327502" sldId="270"/>
            <ac:spMk id="2" creationId="{F821BC3C-C630-DA32-CC62-0EF8BBCB59F4}"/>
          </ac:spMkLst>
        </pc:spChg>
        <pc:spChg chg="mod">
          <ac:chgData name="Mel Houseman" userId="7d6e233f-1289-4a6a-9205-ee3f8642932a" providerId="ADAL" clId="{B0B19300-A715-41EE-BF49-5B8F9BE91914}" dt="2022-12-12T12:58:57.515" v="91"/>
          <ac:spMkLst>
            <pc:docMk/>
            <pc:sldMk cId="3421327502" sldId="270"/>
            <ac:spMk id="4" creationId="{F01E031B-F132-3110-1A91-42F60D76533E}"/>
          </ac:spMkLst>
        </pc:spChg>
        <pc:spChg chg="del">
          <ac:chgData name="Mel Houseman" userId="7d6e233f-1289-4a6a-9205-ee3f8642932a" providerId="ADAL" clId="{B0B19300-A715-41EE-BF49-5B8F9BE91914}" dt="2022-12-12T12:59:07.455" v="93" actId="478"/>
          <ac:spMkLst>
            <pc:docMk/>
            <pc:sldMk cId="3421327502" sldId="270"/>
            <ac:spMk id="5" creationId="{9B23AAC6-E36D-739D-1DD4-F69E44C345EC}"/>
          </ac:spMkLst>
        </pc:spChg>
        <pc:spChg chg="mod">
          <ac:chgData name="Mel Houseman" userId="7d6e233f-1289-4a6a-9205-ee3f8642932a" providerId="ADAL" clId="{B0B19300-A715-41EE-BF49-5B8F9BE91914}" dt="2022-12-12T13:01:29.301" v="126" actId="11"/>
          <ac:spMkLst>
            <pc:docMk/>
            <pc:sldMk cId="3421327502" sldId="270"/>
            <ac:spMk id="6" creationId="{02B75B8A-94CD-F441-95F6-1DD882FFEE78}"/>
          </ac:spMkLst>
        </pc:spChg>
        <pc:spChg chg="add mod ord">
          <ac:chgData name="Mel Houseman" userId="7d6e233f-1289-4a6a-9205-ee3f8642932a" providerId="ADAL" clId="{B0B19300-A715-41EE-BF49-5B8F9BE91914}" dt="2022-12-12T13:00:17.496" v="105" actId="1582"/>
          <ac:spMkLst>
            <pc:docMk/>
            <pc:sldMk cId="3421327502" sldId="270"/>
            <ac:spMk id="7" creationId="{E8E85609-BA88-4E07-0C5C-4A9E456AA8F2}"/>
          </ac:spMkLst>
        </pc:spChg>
        <pc:picChg chg="mod">
          <ac:chgData name="Mel Houseman" userId="7d6e233f-1289-4a6a-9205-ee3f8642932a" providerId="ADAL" clId="{B0B19300-A715-41EE-BF49-5B8F9BE91914}" dt="2022-12-12T13:00:44.286" v="112" actId="1076"/>
          <ac:picMkLst>
            <pc:docMk/>
            <pc:sldMk cId="3421327502" sldId="270"/>
            <ac:picMk id="1026" creationId="{05893550-6304-7E45-AA2C-3B30AF8A13F0}"/>
          </ac:picMkLst>
        </pc:picChg>
      </pc:sldChg>
      <pc:sldChg chg="add del replTag delTag">
        <pc:chgData name="Mel Houseman" userId="7d6e233f-1289-4a6a-9205-ee3f8642932a" providerId="ADAL" clId="{B0B19300-A715-41EE-BF49-5B8F9BE91914}" dt="2022-12-12T12:57:38.336" v="20" actId="47"/>
        <pc:sldMkLst>
          <pc:docMk/>
          <pc:sldMk cId="4024235504" sldId="273"/>
        </pc:sldMkLst>
      </pc:sldChg>
      <pc:sldChg chg="del replTag delTag">
        <pc:chgData name="Mel Houseman" userId="7d6e233f-1289-4a6a-9205-ee3f8642932a" providerId="ADAL" clId="{B0B19300-A715-41EE-BF49-5B8F9BE91914}" dt="2022-12-12T12:58:49.360" v="71" actId="47"/>
        <pc:sldMkLst>
          <pc:docMk/>
          <pc:sldMk cId="2101705588" sldId="275"/>
        </pc:sldMkLst>
      </pc:sldChg>
      <pc:sldChg chg="del replTag delTag">
        <pc:chgData name="Mel Houseman" userId="7d6e233f-1289-4a6a-9205-ee3f8642932a" providerId="ADAL" clId="{B0B19300-A715-41EE-BF49-5B8F9BE91914}" dt="2022-12-12T12:58:49.360" v="71" actId="47"/>
        <pc:sldMkLst>
          <pc:docMk/>
          <pc:sldMk cId="188890529" sldId="276"/>
        </pc:sldMkLst>
      </pc:sldChg>
      <pc:sldChg chg="del replTag delTag">
        <pc:chgData name="Mel Houseman" userId="7d6e233f-1289-4a6a-9205-ee3f8642932a" providerId="ADAL" clId="{B0B19300-A715-41EE-BF49-5B8F9BE91914}" dt="2022-12-12T12:58:49.360" v="71" actId="47"/>
        <pc:sldMkLst>
          <pc:docMk/>
          <pc:sldMk cId="585305066" sldId="277"/>
        </pc:sldMkLst>
      </pc:sldChg>
      <pc:sldChg chg="add replTag delTag">
        <pc:chgData name="Mel Houseman" userId="7d6e233f-1289-4a6a-9205-ee3f8642932a" providerId="ADAL" clId="{B0B19300-A715-41EE-BF49-5B8F9BE91914}" dt="2022-12-12T12:58:03.009" v="27"/>
        <pc:sldMkLst>
          <pc:docMk/>
          <pc:sldMk cId="1333913575" sldId="278"/>
        </pc:sldMkLst>
      </pc:sldChg>
      <pc:sldChg chg="add replTag delTag">
        <pc:chgData name="Mel Houseman" userId="7d6e233f-1289-4a6a-9205-ee3f8642932a" providerId="ADAL" clId="{B0B19300-A715-41EE-BF49-5B8F9BE91914}" dt="2022-12-12T12:58:38.507" v="36"/>
        <pc:sldMkLst>
          <pc:docMk/>
          <pc:sldMk cId="610140961" sldId="282"/>
        </pc:sldMkLst>
      </pc:sldChg>
      <pc:sldChg chg="add replTag delTag">
        <pc:chgData name="Mel Houseman" userId="7d6e233f-1289-4a6a-9205-ee3f8642932a" providerId="ADAL" clId="{B0B19300-A715-41EE-BF49-5B8F9BE91914}" dt="2022-12-12T12:58:38.507" v="38"/>
        <pc:sldMkLst>
          <pc:docMk/>
          <pc:sldMk cId="3224043888" sldId="283"/>
        </pc:sldMkLst>
      </pc:sldChg>
      <pc:sldChg chg="add replTag delTag">
        <pc:chgData name="Mel Houseman" userId="7d6e233f-1289-4a6a-9205-ee3f8642932a" providerId="ADAL" clId="{B0B19300-A715-41EE-BF49-5B8F9BE91914}" dt="2022-12-12T12:58:38.507" v="40"/>
        <pc:sldMkLst>
          <pc:docMk/>
          <pc:sldMk cId="3852519149" sldId="284"/>
        </pc:sldMkLst>
      </pc:sldChg>
      <pc:sldChg chg="add replTag delTag">
        <pc:chgData name="Mel Houseman" userId="7d6e233f-1289-4a6a-9205-ee3f8642932a" providerId="ADAL" clId="{B0B19300-A715-41EE-BF49-5B8F9BE91914}" dt="2022-12-12T12:58:38.507" v="42"/>
        <pc:sldMkLst>
          <pc:docMk/>
          <pc:sldMk cId="2142095815" sldId="285"/>
        </pc:sldMkLst>
      </pc:sldChg>
      <pc:sldChg chg="add replTag delTag">
        <pc:chgData name="Mel Houseman" userId="7d6e233f-1289-4a6a-9205-ee3f8642932a" providerId="ADAL" clId="{B0B19300-A715-41EE-BF49-5B8F9BE91914}" dt="2022-12-12T12:58:38.507" v="44"/>
        <pc:sldMkLst>
          <pc:docMk/>
          <pc:sldMk cId="1570948639" sldId="286"/>
        </pc:sldMkLst>
      </pc:sldChg>
      <pc:sldChg chg="add replTag delTag">
        <pc:chgData name="Mel Houseman" userId="7d6e233f-1289-4a6a-9205-ee3f8642932a" providerId="ADAL" clId="{B0B19300-A715-41EE-BF49-5B8F9BE91914}" dt="2022-12-12T12:58:38.507" v="46"/>
        <pc:sldMkLst>
          <pc:docMk/>
          <pc:sldMk cId="1675202127" sldId="287"/>
        </pc:sldMkLst>
      </pc:sldChg>
      <pc:sldChg chg="add replTag delTag">
        <pc:chgData name="Mel Houseman" userId="7d6e233f-1289-4a6a-9205-ee3f8642932a" providerId="ADAL" clId="{B0B19300-A715-41EE-BF49-5B8F9BE91914}" dt="2022-12-12T12:58:38.507" v="48"/>
        <pc:sldMkLst>
          <pc:docMk/>
          <pc:sldMk cId="3188257041" sldId="288"/>
        </pc:sldMkLst>
      </pc:sldChg>
      <pc:sldChg chg="add replTag delTag">
        <pc:chgData name="Mel Houseman" userId="7d6e233f-1289-4a6a-9205-ee3f8642932a" providerId="ADAL" clId="{B0B19300-A715-41EE-BF49-5B8F9BE91914}" dt="2022-12-12T12:58:38.507" v="50"/>
        <pc:sldMkLst>
          <pc:docMk/>
          <pc:sldMk cId="2297508341" sldId="289"/>
        </pc:sldMkLst>
      </pc:sldChg>
    </pc:docChg>
  </pc:docChgLst>
  <pc:docChgLst>
    <pc:chgData name="Sue Cromhout" userId="dc64cbbc-055f-4f50-b085-8a072fc338ca" providerId="ADAL" clId="{C0D984A3-4204-4191-990B-FA95042B0F44}"/>
    <pc:docChg chg="delSld modSld">
      <pc:chgData name="Sue Cromhout" userId="dc64cbbc-055f-4f50-b085-8a072fc338ca" providerId="ADAL" clId="{C0D984A3-4204-4191-990B-FA95042B0F44}" dt="2022-11-23T13:03:48.010" v="50" actId="47"/>
      <pc:docMkLst>
        <pc:docMk/>
      </pc:docMkLst>
      <pc:sldChg chg="addSp delSp modSp mod">
        <pc:chgData name="Sue Cromhout" userId="dc64cbbc-055f-4f50-b085-8a072fc338ca" providerId="ADAL" clId="{C0D984A3-4204-4191-990B-FA95042B0F44}" dt="2022-11-23T13:03:35.589" v="49" actId="14100"/>
        <pc:sldMkLst>
          <pc:docMk/>
          <pc:sldMk cId="3421327502" sldId="270"/>
        </pc:sldMkLst>
        <pc:spChg chg="add mod">
          <ac:chgData name="Sue Cromhout" userId="dc64cbbc-055f-4f50-b085-8a072fc338ca" providerId="ADAL" clId="{C0D984A3-4204-4191-990B-FA95042B0F44}" dt="2022-11-23T13:03:21.576" v="47" actId="1076"/>
          <ac:spMkLst>
            <pc:docMk/>
            <pc:sldMk cId="3421327502" sldId="270"/>
            <ac:spMk id="5" creationId="{9B23AAC6-E36D-739D-1DD4-F69E44C345EC}"/>
          </ac:spMkLst>
        </pc:spChg>
        <pc:spChg chg="mod">
          <ac:chgData name="Sue Cromhout" userId="dc64cbbc-055f-4f50-b085-8a072fc338ca" providerId="ADAL" clId="{C0D984A3-4204-4191-990B-FA95042B0F44}" dt="2022-11-23T13:03:35.589" v="49" actId="14100"/>
          <ac:spMkLst>
            <pc:docMk/>
            <pc:sldMk cId="3421327502" sldId="270"/>
            <ac:spMk id="6" creationId="{02B75B8A-94CD-F441-95F6-1DD882FFEE78}"/>
          </ac:spMkLst>
        </pc:spChg>
        <pc:picChg chg="add mod">
          <ac:chgData name="Sue Cromhout" userId="dc64cbbc-055f-4f50-b085-8a072fc338ca" providerId="ADAL" clId="{C0D984A3-4204-4191-990B-FA95042B0F44}" dt="2022-11-23T13:03:30.679" v="48" actId="1076"/>
          <ac:picMkLst>
            <pc:docMk/>
            <pc:sldMk cId="3421327502" sldId="270"/>
            <ac:picMk id="1026" creationId="{05893550-6304-7E45-AA2C-3B30AF8A13F0}"/>
          </ac:picMkLst>
        </pc:picChg>
        <pc:picChg chg="del">
          <ac:chgData name="Sue Cromhout" userId="dc64cbbc-055f-4f50-b085-8a072fc338ca" providerId="ADAL" clId="{C0D984A3-4204-4191-990B-FA95042B0F44}" dt="2022-11-23T13:01:03.462" v="22" actId="478"/>
          <ac:picMkLst>
            <pc:docMk/>
            <pc:sldMk cId="3421327502" sldId="270"/>
            <ac:picMk id="2050" creationId="{21F30FE0-D5DE-77A0-5329-C0487D3F1BEE}"/>
          </ac:picMkLst>
        </pc:picChg>
      </pc:sldChg>
      <pc:sldChg chg="del">
        <pc:chgData name="Sue Cromhout" userId="dc64cbbc-055f-4f50-b085-8a072fc338ca" providerId="ADAL" clId="{C0D984A3-4204-4191-990B-FA95042B0F44}" dt="2022-11-23T13:03:48.010" v="50" actId="47"/>
        <pc:sldMkLst>
          <pc:docMk/>
          <pc:sldMk cId="532403499" sldId="271"/>
        </pc:sldMkLst>
      </pc:sldChg>
      <pc:sldChg chg="modSp mod">
        <pc:chgData name="Sue Cromhout" userId="dc64cbbc-055f-4f50-b085-8a072fc338ca" providerId="ADAL" clId="{C0D984A3-4204-4191-990B-FA95042B0F44}" dt="2022-11-23T12:59:25.043" v="20" actId="14100"/>
        <pc:sldMkLst>
          <pc:docMk/>
          <pc:sldMk cId="4024235504" sldId="273"/>
        </pc:sldMkLst>
        <pc:spChg chg="mod">
          <ac:chgData name="Sue Cromhout" userId="dc64cbbc-055f-4f50-b085-8a072fc338ca" providerId="ADAL" clId="{C0D984A3-4204-4191-990B-FA95042B0F44}" dt="2022-11-23T12:59:25.043" v="20" actId="14100"/>
          <ac:spMkLst>
            <pc:docMk/>
            <pc:sldMk cId="4024235504" sldId="273"/>
            <ac:spMk id="4" creationId="{1405546F-2388-F782-71F5-578A32F62273}"/>
          </ac:spMkLst>
        </pc:spChg>
      </pc:sldChg>
      <pc:sldChg chg="del">
        <pc:chgData name="Sue Cromhout" userId="dc64cbbc-055f-4f50-b085-8a072fc338ca" providerId="ADAL" clId="{C0D984A3-4204-4191-990B-FA95042B0F44}" dt="2022-11-23T13:00:57.832" v="21" actId="47"/>
        <pc:sldMkLst>
          <pc:docMk/>
          <pc:sldMk cId="574109202" sldId="278"/>
        </pc:sldMkLst>
      </pc:sldChg>
    </pc:docChg>
  </pc:docChgLst>
  <pc:docChgLst>
    <pc:chgData name="Sue Cromhout" userId="dc64cbbc-055f-4f50-b085-8a072fc338ca" providerId="ADAL" clId="{61FC3D6F-5221-40D6-A9E1-5F1EE6167E8C}"/>
    <pc:docChg chg="undo custSel addSld delSld modSld sldOrd">
      <pc:chgData name="Sue Cromhout" userId="dc64cbbc-055f-4f50-b085-8a072fc338ca" providerId="ADAL" clId="{61FC3D6F-5221-40D6-A9E1-5F1EE6167E8C}" dt="2022-11-23T12:56:42.429" v="343" actId="47"/>
      <pc:docMkLst>
        <pc:docMk/>
      </pc:docMkLst>
      <pc:sldChg chg="modSp mod">
        <pc:chgData name="Sue Cromhout" userId="dc64cbbc-055f-4f50-b085-8a072fc338ca" providerId="ADAL" clId="{61FC3D6F-5221-40D6-A9E1-5F1EE6167E8C}" dt="2022-11-23T12:14:01.058" v="16" actId="20577"/>
        <pc:sldMkLst>
          <pc:docMk/>
          <pc:sldMk cId="3349779659" sldId="264"/>
        </pc:sldMkLst>
        <pc:spChg chg="mod">
          <ac:chgData name="Sue Cromhout" userId="dc64cbbc-055f-4f50-b085-8a072fc338ca" providerId="ADAL" clId="{61FC3D6F-5221-40D6-A9E1-5F1EE6167E8C}" dt="2022-11-23T12:13:55.346" v="9" actId="20577"/>
          <ac:spMkLst>
            <pc:docMk/>
            <pc:sldMk cId="3349779659" sldId="264"/>
            <ac:spMk id="5" creationId="{91464586-6F32-DA9C-BAAB-27A934F73D58}"/>
          </ac:spMkLst>
        </pc:spChg>
        <pc:spChg chg="mod">
          <ac:chgData name="Sue Cromhout" userId="dc64cbbc-055f-4f50-b085-8a072fc338ca" providerId="ADAL" clId="{61FC3D6F-5221-40D6-A9E1-5F1EE6167E8C}" dt="2022-11-23T12:14:01.058" v="16" actId="20577"/>
          <ac:spMkLst>
            <pc:docMk/>
            <pc:sldMk cId="3349779659" sldId="264"/>
            <ac:spMk id="6" creationId="{7E5B0CED-5EFC-80BB-5470-A58057B18F92}"/>
          </ac:spMkLst>
        </pc:spChg>
      </pc:sldChg>
      <pc:sldChg chg="modSp mod">
        <pc:chgData name="Sue Cromhout" userId="dc64cbbc-055f-4f50-b085-8a072fc338ca" providerId="ADAL" clId="{61FC3D6F-5221-40D6-A9E1-5F1EE6167E8C}" dt="2022-11-23T12:14:15.103" v="17"/>
        <pc:sldMkLst>
          <pc:docMk/>
          <pc:sldMk cId="3282449821" sldId="265"/>
        </pc:sldMkLst>
        <pc:spChg chg="mod">
          <ac:chgData name="Sue Cromhout" userId="dc64cbbc-055f-4f50-b085-8a072fc338ca" providerId="ADAL" clId="{61FC3D6F-5221-40D6-A9E1-5F1EE6167E8C}" dt="2022-11-23T12:14:15.103" v="17"/>
          <ac:spMkLst>
            <pc:docMk/>
            <pc:sldMk cId="3282449821" sldId="265"/>
            <ac:spMk id="5" creationId="{B0408655-3607-221D-CA9E-736FEB36E655}"/>
          </ac:spMkLst>
        </pc:spChg>
      </pc:sldChg>
      <pc:sldChg chg="addSp delSp modSp mod">
        <pc:chgData name="Sue Cromhout" userId="dc64cbbc-055f-4f50-b085-8a072fc338ca" providerId="ADAL" clId="{61FC3D6F-5221-40D6-A9E1-5F1EE6167E8C}" dt="2022-11-23T12:26:52.159" v="83" actId="167"/>
        <pc:sldMkLst>
          <pc:docMk/>
          <pc:sldMk cId="2981958359" sldId="266"/>
        </pc:sldMkLst>
        <pc:spChg chg="mod">
          <ac:chgData name="Sue Cromhout" userId="dc64cbbc-055f-4f50-b085-8a072fc338ca" providerId="ADAL" clId="{61FC3D6F-5221-40D6-A9E1-5F1EE6167E8C}" dt="2022-11-23T12:15:41.658" v="18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Sue Cromhout" userId="dc64cbbc-055f-4f50-b085-8a072fc338ca" providerId="ADAL" clId="{61FC3D6F-5221-40D6-A9E1-5F1EE6167E8C}" dt="2022-11-23T12:16:58.702" v="27" actId="12"/>
          <ac:spMkLst>
            <pc:docMk/>
            <pc:sldMk cId="2981958359" sldId="266"/>
            <ac:spMk id="3" creationId="{3301EC55-8B1A-448D-9867-33F7F6822F75}"/>
          </ac:spMkLst>
        </pc:spChg>
        <pc:spChg chg="del">
          <ac:chgData name="Sue Cromhout" userId="dc64cbbc-055f-4f50-b085-8a072fc338ca" providerId="ADAL" clId="{61FC3D6F-5221-40D6-A9E1-5F1EE6167E8C}" dt="2022-11-23T12:26:14.237" v="74" actId="478"/>
          <ac:spMkLst>
            <pc:docMk/>
            <pc:sldMk cId="2981958359" sldId="266"/>
            <ac:spMk id="4" creationId="{B82648B4-3289-2DDA-036D-D871BBBAE93C}"/>
          </ac:spMkLst>
        </pc:spChg>
        <pc:picChg chg="add mod ord modCrop">
          <ac:chgData name="Sue Cromhout" userId="dc64cbbc-055f-4f50-b085-8a072fc338ca" providerId="ADAL" clId="{61FC3D6F-5221-40D6-A9E1-5F1EE6167E8C}" dt="2022-11-23T12:26:52.159" v="83" actId="167"/>
          <ac:picMkLst>
            <pc:docMk/>
            <pc:sldMk cId="2981958359" sldId="266"/>
            <ac:picMk id="7" creationId="{2DF19F7E-E449-CEC5-2AAA-A9CF7F7BC8B9}"/>
          </ac:picMkLst>
        </pc:picChg>
      </pc:sldChg>
      <pc:sldChg chg="addSp delSp modSp mod">
        <pc:chgData name="Sue Cromhout" userId="dc64cbbc-055f-4f50-b085-8a072fc338ca" providerId="ADAL" clId="{61FC3D6F-5221-40D6-A9E1-5F1EE6167E8C}" dt="2022-11-23T12:27:50.045" v="89" actId="14100"/>
        <pc:sldMkLst>
          <pc:docMk/>
          <pc:sldMk cId="1148643050" sldId="267"/>
        </pc:sldMkLst>
        <pc:spChg chg="mod">
          <ac:chgData name="Sue Cromhout" userId="dc64cbbc-055f-4f50-b085-8a072fc338ca" providerId="ADAL" clId="{61FC3D6F-5221-40D6-A9E1-5F1EE6167E8C}" dt="2022-11-23T12:27:50.045" v="89" actId="14100"/>
          <ac:spMkLst>
            <pc:docMk/>
            <pc:sldMk cId="1148643050" sldId="267"/>
            <ac:spMk id="2" creationId="{0AD98B9C-04E9-5F59-478B-0A2088285445}"/>
          </ac:spMkLst>
        </pc:spChg>
        <pc:spChg chg="del">
          <ac:chgData name="Sue Cromhout" userId="dc64cbbc-055f-4f50-b085-8a072fc338ca" providerId="ADAL" clId="{61FC3D6F-5221-40D6-A9E1-5F1EE6167E8C}" dt="2022-11-23T12:21:24.048" v="61" actId="478"/>
          <ac:spMkLst>
            <pc:docMk/>
            <pc:sldMk cId="1148643050" sldId="267"/>
            <ac:spMk id="4" creationId="{B82648B4-3289-2DDA-036D-D871BBBAE93C}"/>
          </ac:spMkLst>
        </pc:spChg>
        <pc:spChg chg="mod">
          <ac:chgData name="Sue Cromhout" userId="dc64cbbc-055f-4f50-b085-8a072fc338ca" providerId="ADAL" clId="{61FC3D6F-5221-40D6-A9E1-5F1EE6167E8C}" dt="2022-11-23T12:20:49.245" v="60" actId="15"/>
          <ac:spMkLst>
            <pc:docMk/>
            <pc:sldMk cId="1148643050" sldId="267"/>
            <ac:spMk id="5" creationId="{E57C3FAB-1BC2-B6D9-A4CC-6B92DCEE5C7B}"/>
          </ac:spMkLst>
        </pc:spChg>
        <pc:picChg chg="add mod ord modCrop">
          <ac:chgData name="Sue Cromhout" userId="dc64cbbc-055f-4f50-b085-8a072fc338ca" providerId="ADAL" clId="{61FC3D6F-5221-40D6-A9E1-5F1EE6167E8C}" dt="2022-11-23T12:25:28.629" v="73" actId="167"/>
          <ac:picMkLst>
            <pc:docMk/>
            <pc:sldMk cId="1148643050" sldId="267"/>
            <ac:picMk id="6" creationId="{3F1CE9FD-217E-A1BE-8AFE-05BB110FFA2E}"/>
          </ac:picMkLst>
        </pc:picChg>
        <pc:picChg chg="add del mod">
          <ac:chgData name="Sue Cromhout" userId="dc64cbbc-055f-4f50-b085-8a072fc338ca" providerId="ADAL" clId="{61FC3D6F-5221-40D6-A9E1-5F1EE6167E8C}" dt="2022-11-23T12:23:30.036" v="65" actId="478"/>
          <ac:picMkLst>
            <pc:docMk/>
            <pc:sldMk cId="1148643050" sldId="267"/>
            <ac:picMk id="1026" creationId="{87418B2F-8E90-F246-8FC5-19422BC337FC}"/>
          </ac:picMkLst>
        </pc:picChg>
      </pc:sldChg>
      <pc:sldChg chg="del ord">
        <pc:chgData name="Sue Cromhout" userId="dc64cbbc-055f-4f50-b085-8a072fc338ca" providerId="ADAL" clId="{61FC3D6F-5221-40D6-A9E1-5F1EE6167E8C}" dt="2022-11-23T12:56:42.429" v="343" actId="47"/>
        <pc:sldMkLst>
          <pc:docMk/>
          <pc:sldMk cId="280389832" sldId="268"/>
        </pc:sldMkLst>
      </pc:sldChg>
      <pc:sldChg chg="addSp delSp modSp mod">
        <pc:chgData name="Sue Cromhout" userId="dc64cbbc-055f-4f50-b085-8a072fc338ca" providerId="ADAL" clId="{61FC3D6F-5221-40D6-A9E1-5F1EE6167E8C}" dt="2022-11-23T12:33:57.268" v="170" actId="14100"/>
        <pc:sldMkLst>
          <pc:docMk/>
          <pc:sldMk cId="4003868302" sldId="269"/>
        </pc:sldMkLst>
        <pc:spChg chg="mod">
          <ac:chgData name="Sue Cromhout" userId="dc64cbbc-055f-4f50-b085-8a072fc338ca" providerId="ADAL" clId="{61FC3D6F-5221-40D6-A9E1-5F1EE6167E8C}" dt="2022-11-23T12:28:52.079" v="92"/>
          <ac:spMkLst>
            <pc:docMk/>
            <pc:sldMk cId="4003868302" sldId="269"/>
            <ac:spMk id="2" creationId="{0AD98B9C-04E9-5F59-478B-0A2088285445}"/>
          </ac:spMkLst>
        </pc:spChg>
        <pc:spChg chg="mod">
          <ac:chgData name="Sue Cromhout" userId="dc64cbbc-055f-4f50-b085-8a072fc338ca" providerId="ADAL" clId="{61FC3D6F-5221-40D6-A9E1-5F1EE6167E8C}" dt="2022-11-23T12:30:53.348" v="163" actId="113"/>
          <ac:spMkLst>
            <pc:docMk/>
            <pc:sldMk cId="4003868302" sldId="269"/>
            <ac:spMk id="3" creationId="{3301EC55-8B1A-448D-9867-33F7F6822F75}"/>
          </ac:spMkLst>
        </pc:spChg>
        <pc:spChg chg="mod">
          <ac:chgData name="Sue Cromhout" userId="dc64cbbc-055f-4f50-b085-8a072fc338ca" providerId="ADAL" clId="{61FC3D6F-5221-40D6-A9E1-5F1EE6167E8C}" dt="2022-11-23T12:33:57.268" v="170" actId="14100"/>
          <ac:spMkLst>
            <pc:docMk/>
            <pc:sldMk cId="4003868302" sldId="269"/>
            <ac:spMk id="4" creationId="{B82648B4-3289-2DDA-036D-D871BBBAE93C}"/>
          </ac:spMkLst>
        </pc:spChg>
        <pc:spChg chg="del">
          <ac:chgData name="Sue Cromhout" userId="dc64cbbc-055f-4f50-b085-8a072fc338ca" providerId="ADAL" clId="{61FC3D6F-5221-40D6-A9E1-5F1EE6167E8C}" dt="2022-11-23T12:33:27.865" v="164" actId="478"/>
          <ac:spMkLst>
            <pc:docMk/>
            <pc:sldMk cId="4003868302" sldId="269"/>
            <ac:spMk id="5" creationId="{37AE50A7-9F82-ECA0-10BA-E54BB0DCEBFD}"/>
          </ac:spMkLst>
        </pc:spChg>
        <pc:picChg chg="add mod">
          <ac:chgData name="Sue Cromhout" userId="dc64cbbc-055f-4f50-b085-8a072fc338ca" providerId="ADAL" clId="{61FC3D6F-5221-40D6-A9E1-5F1EE6167E8C}" dt="2022-11-23T12:33:46.466" v="169" actId="1076"/>
          <ac:picMkLst>
            <pc:docMk/>
            <pc:sldMk cId="4003868302" sldId="269"/>
            <ac:picMk id="8" creationId="{67667567-F938-3807-8698-2BA6EAEEB18B}"/>
          </ac:picMkLst>
        </pc:picChg>
      </pc:sldChg>
      <pc:sldChg chg="addSp delSp modSp mod">
        <pc:chgData name="Sue Cromhout" userId="dc64cbbc-055f-4f50-b085-8a072fc338ca" providerId="ADAL" clId="{61FC3D6F-5221-40D6-A9E1-5F1EE6167E8C}" dt="2022-11-23T12:52:50.172" v="290" actId="14100"/>
        <pc:sldMkLst>
          <pc:docMk/>
          <pc:sldMk cId="3421327502" sldId="270"/>
        </pc:sldMkLst>
        <pc:spChg chg="mod">
          <ac:chgData name="Sue Cromhout" userId="dc64cbbc-055f-4f50-b085-8a072fc338ca" providerId="ADAL" clId="{61FC3D6F-5221-40D6-A9E1-5F1EE6167E8C}" dt="2022-11-23T12:51:21.995" v="276" actId="20577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Sue Cromhout" userId="dc64cbbc-055f-4f50-b085-8a072fc338ca" providerId="ADAL" clId="{61FC3D6F-5221-40D6-A9E1-5F1EE6167E8C}" dt="2022-11-23T12:52:50.172" v="290" actId="14100"/>
          <ac:spMkLst>
            <pc:docMk/>
            <pc:sldMk cId="3421327502" sldId="270"/>
            <ac:spMk id="6" creationId="{02B75B8A-94CD-F441-95F6-1DD882FFEE78}"/>
          </ac:spMkLst>
        </pc:spChg>
        <pc:spChg chg="del">
          <ac:chgData name="Sue Cromhout" userId="dc64cbbc-055f-4f50-b085-8a072fc338ca" providerId="ADAL" clId="{61FC3D6F-5221-40D6-A9E1-5F1EE6167E8C}" dt="2022-11-23T12:52:20.767" v="285" actId="478"/>
          <ac:spMkLst>
            <pc:docMk/>
            <pc:sldMk cId="3421327502" sldId="270"/>
            <ac:spMk id="9" creationId="{DE235FB0-1878-DF6B-22DD-FCD61FD4F760}"/>
          </ac:spMkLst>
        </pc:spChg>
        <pc:picChg chg="add mod">
          <ac:chgData name="Sue Cromhout" userId="dc64cbbc-055f-4f50-b085-8a072fc338ca" providerId="ADAL" clId="{61FC3D6F-5221-40D6-A9E1-5F1EE6167E8C}" dt="2022-11-23T12:52:44.423" v="289" actId="14100"/>
          <ac:picMkLst>
            <pc:docMk/>
            <pc:sldMk cId="3421327502" sldId="270"/>
            <ac:picMk id="2050" creationId="{21F30FE0-D5DE-77A0-5329-C0487D3F1BEE}"/>
          </ac:picMkLst>
        </pc:picChg>
      </pc:sldChg>
      <pc:sldChg chg="delSp modSp mod">
        <pc:chgData name="Sue Cromhout" userId="dc64cbbc-055f-4f50-b085-8a072fc338ca" providerId="ADAL" clId="{61FC3D6F-5221-40D6-A9E1-5F1EE6167E8C}" dt="2022-11-23T12:56:32.873" v="341" actId="11"/>
        <pc:sldMkLst>
          <pc:docMk/>
          <pc:sldMk cId="532403499" sldId="271"/>
        </pc:sldMkLst>
        <pc:spChg chg="del">
          <ac:chgData name="Sue Cromhout" userId="dc64cbbc-055f-4f50-b085-8a072fc338ca" providerId="ADAL" clId="{61FC3D6F-5221-40D6-A9E1-5F1EE6167E8C}" dt="2022-11-23T12:53:05.580" v="291" actId="478"/>
          <ac:spMkLst>
            <pc:docMk/>
            <pc:sldMk cId="532403499" sldId="271"/>
            <ac:spMk id="4" creationId="{F01E031B-F132-3110-1A91-42F60D76533E}"/>
          </ac:spMkLst>
        </pc:spChg>
        <pc:spChg chg="mod">
          <ac:chgData name="Sue Cromhout" userId="dc64cbbc-055f-4f50-b085-8a072fc338ca" providerId="ADAL" clId="{61FC3D6F-5221-40D6-A9E1-5F1EE6167E8C}" dt="2022-11-23T12:56:32.873" v="341" actId="11"/>
          <ac:spMkLst>
            <pc:docMk/>
            <pc:sldMk cId="532403499" sldId="271"/>
            <ac:spMk id="6" creationId="{02B75B8A-94CD-F441-95F6-1DD882FFEE78}"/>
          </ac:spMkLst>
        </pc:spChg>
      </pc:sldChg>
      <pc:sldChg chg="del">
        <pc:chgData name="Sue Cromhout" userId="dc64cbbc-055f-4f50-b085-8a072fc338ca" providerId="ADAL" clId="{61FC3D6F-5221-40D6-A9E1-5F1EE6167E8C}" dt="2022-11-23T12:56:39.406" v="342" actId="47"/>
        <pc:sldMkLst>
          <pc:docMk/>
          <pc:sldMk cId="3849759218" sldId="272"/>
        </pc:sldMkLst>
      </pc:sldChg>
      <pc:sldChg chg="modSp mod">
        <pc:chgData name="Sue Cromhout" userId="dc64cbbc-055f-4f50-b085-8a072fc338ca" providerId="ADAL" clId="{61FC3D6F-5221-40D6-A9E1-5F1EE6167E8C}" dt="2022-11-23T12:13:47.659" v="8" actId="14100"/>
        <pc:sldMkLst>
          <pc:docMk/>
          <pc:sldMk cId="4024235504" sldId="273"/>
        </pc:sldMkLst>
        <pc:spChg chg="mod">
          <ac:chgData name="Sue Cromhout" userId="dc64cbbc-055f-4f50-b085-8a072fc338ca" providerId="ADAL" clId="{61FC3D6F-5221-40D6-A9E1-5F1EE6167E8C}" dt="2022-11-23T12:13:47.659" v="8" actId="14100"/>
          <ac:spMkLst>
            <pc:docMk/>
            <pc:sldMk cId="4024235504" sldId="273"/>
            <ac:spMk id="4" creationId="{1405546F-2388-F782-71F5-578A32F62273}"/>
          </ac:spMkLst>
        </pc:spChg>
      </pc:sldChg>
      <pc:sldChg chg="addSp delSp modSp add mod">
        <pc:chgData name="Sue Cromhout" userId="dc64cbbc-055f-4f50-b085-8a072fc338ca" providerId="ADAL" clId="{61FC3D6F-5221-40D6-A9E1-5F1EE6167E8C}" dt="2022-11-23T12:27:33.280" v="88" actId="167"/>
        <pc:sldMkLst>
          <pc:docMk/>
          <pc:sldMk cId="2101705588" sldId="275"/>
        </pc:sldMkLst>
        <pc:spChg chg="mod">
          <ac:chgData name="Sue Cromhout" userId="dc64cbbc-055f-4f50-b085-8a072fc338ca" providerId="ADAL" clId="{61FC3D6F-5221-40D6-A9E1-5F1EE6167E8C}" dt="2022-11-23T12:18:05.737" v="39" actId="1076"/>
          <ac:spMkLst>
            <pc:docMk/>
            <pc:sldMk cId="2101705588" sldId="275"/>
            <ac:spMk id="2" creationId="{0AD98B9C-04E9-5F59-478B-0A2088285445}"/>
          </ac:spMkLst>
        </pc:spChg>
        <pc:spChg chg="mod">
          <ac:chgData name="Sue Cromhout" userId="dc64cbbc-055f-4f50-b085-8a072fc338ca" providerId="ADAL" clId="{61FC3D6F-5221-40D6-A9E1-5F1EE6167E8C}" dt="2022-11-23T12:27:26.699" v="87" actId="14100"/>
          <ac:spMkLst>
            <pc:docMk/>
            <pc:sldMk cId="2101705588" sldId="275"/>
            <ac:spMk id="3" creationId="{3301EC55-8B1A-448D-9867-33F7F6822F75}"/>
          </ac:spMkLst>
        </pc:spChg>
        <pc:spChg chg="del">
          <ac:chgData name="Sue Cromhout" userId="dc64cbbc-055f-4f50-b085-8a072fc338ca" providerId="ADAL" clId="{61FC3D6F-5221-40D6-A9E1-5F1EE6167E8C}" dt="2022-11-23T12:27:18.525" v="84" actId="478"/>
          <ac:spMkLst>
            <pc:docMk/>
            <pc:sldMk cId="2101705588" sldId="275"/>
            <ac:spMk id="4" creationId="{B82648B4-3289-2DDA-036D-D871BBBAE93C}"/>
          </ac:spMkLst>
        </pc:spChg>
        <pc:spChg chg="del">
          <ac:chgData name="Sue Cromhout" userId="dc64cbbc-055f-4f50-b085-8a072fc338ca" providerId="ADAL" clId="{61FC3D6F-5221-40D6-A9E1-5F1EE6167E8C}" dt="2022-11-23T12:27:19.917" v="85" actId="478"/>
          <ac:spMkLst>
            <pc:docMk/>
            <pc:sldMk cId="2101705588" sldId="275"/>
            <ac:spMk id="6" creationId="{1366F68B-7A30-C095-C225-435C94EDA28F}"/>
          </ac:spMkLst>
        </pc:spChg>
        <pc:spChg chg="add mod">
          <ac:chgData name="Sue Cromhout" userId="dc64cbbc-055f-4f50-b085-8a072fc338ca" providerId="ADAL" clId="{61FC3D6F-5221-40D6-A9E1-5F1EE6167E8C}" dt="2022-11-23T12:27:21.444" v="86"/>
          <ac:spMkLst>
            <pc:docMk/>
            <pc:sldMk cId="2101705588" sldId="275"/>
            <ac:spMk id="7" creationId="{D824F66A-E9DC-40C5-350B-BAB7BB0B41FE}"/>
          </ac:spMkLst>
        </pc:spChg>
        <pc:picChg chg="add mod ord">
          <ac:chgData name="Sue Cromhout" userId="dc64cbbc-055f-4f50-b085-8a072fc338ca" providerId="ADAL" clId="{61FC3D6F-5221-40D6-A9E1-5F1EE6167E8C}" dt="2022-11-23T12:27:33.280" v="88" actId="167"/>
          <ac:picMkLst>
            <pc:docMk/>
            <pc:sldMk cId="2101705588" sldId="275"/>
            <ac:picMk id="5" creationId="{F6A12AC2-7C17-B7B2-2A5C-865EC8D4A461}"/>
          </ac:picMkLst>
        </pc:picChg>
      </pc:sldChg>
      <pc:sldChg chg="addSp delSp modSp add mod ord">
        <pc:chgData name="Sue Cromhout" userId="dc64cbbc-055f-4f50-b085-8a072fc338ca" providerId="ADAL" clId="{61FC3D6F-5221-40D6-A9E1-5F1EE6167E8C}" dt="2022-11-23T12:41:22.181" v="192" actId="1076"/>
        <pc:sldMkLst>
          <pc:docMk/>
          <pc:sldMk cId="188890529" sldId="276"/>
        </pc:sldMkLst>
        <pc:spChg chg="mod">
          <ac:chgData name="Sue Cromhout" userId="dc64cbbc-055f-4f50-b085-8a072fc338ca" providerId="ADAL" clId="{61FC3D6F-5221-40D6-A9E1-5F1EE6167E8C}" dt="2022-11-23T12:35:59.088" v="174"/>
          <ac:spMkLst>
            <pc:docMk/>
            <pc:sldMk cId="188890529" sldId="276"/>
            <ac:spMk id="2" creationId="{0AD98B9C-04E9-5F59-478B-0A2088285445}"/>
          </ac:spMkLst>
        </pc:spChg>
        <pc:spChg chg="mod">
          <ac:chgData name="Sue Cromhout" userId="dc64cbbc-055f-4f50-b085-8a072fc338ca" providerId="ADAL" clId="{61FC3D6F-5221-40D6-A9E1-5F1EE6167E8C}" dt="2022-11-23T12:41:22.181" v="192" actId="1076"/>
          <ac:spMkLst>
            <pc:docMk/>
            <pc:sldMk cId="188890529" sldId="276"/>
            <ac:spMk id="5" creationId="{E57C3FAB-1BC2-B6D9-A4CC-6B92DCEE5C7B}"/>
          </ac:spMkLst>
        </pc:spChg>
        <pc:spChg chg="add mod ord">
          <ac:chgData name="Sue Cromhout" userId="dc64cbbc-055f-4f50-b085-8a072fc338ca" providerId="ADAL" clId="{61FC3D6F-5221-40D6-A9E1-5F1EE6167E8C}" dt="2022-11-23T12:41:19.005" v="191" actId="14100"/>
          <ac:spMkLst>
            <pc:docMk/>
            <pc:sldMk cId="188890529" sldId="276"/>
            <ac:spMk id="7" creationId="{7BE6C048-9A43-C576-90B7-BADF2CB6E207}"/>
          </ac:spMkLst>
        </pc:spChg>
        <pc:picChg chg="add mod">
          <ac:chgData name="Sue Cromhout" userId="dc64cbbc-055f-4f50-b085-8a072fc338ca" providerId="ADAL" clId="{61FC3D6F-5221-40D6-A9E1-5F1EE6167E8C}" dt="2022-11-23T12:40:33.278" v="187" actId="1076"/>
          <ac:picMkLst>
            <pc:docMk/>
            <pc:sldMk cId="188890529" sldId="276"/>
            <ac:picMk id="4" creationId="{D8A5C2EC-60FF-4A1E-6623-D191E4BD7B9F}"/>
          </ac:picMkLst>
        </pc:picChg>
        <pc:picChg chg="del">
          <ac:chgData name="Sue Cromhout" userId="dc64cbbc-055f-4f50-b085-8a072fc338ca" providerId="ADAL" clId="{61FC3D6F-5221-40D6-A9E1-5F1EE6167E8C}" dt="2022-11-23T12:40:19.916" v="182" actId="478"/>
          <ac:picMkLst>
            <pc:docMk/>
            <pc:sldMk cId="188890529" sldId="276"/>
            <ac:picMk id="6" creationId="{3F1CE9FD-217E-A1BE-8AFE-05BB110FFA2E}"/>
          </ac:picMkLst>
        </pc:picChg>
      </pc:sldChg>
      <pc:sldChg chg="modSp add mod">
        <pc:chgData name="Sue Cromhout" userId="dc64cbbc-055f-4f50-b085-8a072fc338ca" providerId="ADAL" clId="{61FC3D6F-5221-40D6-A9E1-5F1EE6167E8C}" dt="2022-11-23T12:46:41.781" v="222" actId="6549"/>
        <pc:sldMkLst>
          <pc:docMk/>
          <pc:sldMk cId="585305066" sldId="277"/>
        </pc:sldMkLst>
        <pc:spChg chg="mod">
          <ac:chgData name="Sue Cromhout" userId="dc64cbbc-055f-4f50-b085-8a072fc338ca" providerId="ADAL" clId="{61FC3D6F-5221-40D6-A9E1-5F1EE6167E8C}" dt="2022-11-23T12:46:41.781" v="222" actId="6549"/>
          <ac:spMkLst>
            <pc:docMk/>
            <pc:sldMk cId="585305066" sldId="277"/>
            <ac:spMk id="5" creationId="{E57C3FAB-1BC2-B6D9-A4CC-6B92DCEE5C7B}"/>
          </ac:spMkLst>
        </pc:spChg>
      </pc:sldChg>
      <pc:sldChg chg="addSp delSp modSp add mod">
        <pc:chgData name="Sue Cromhout" userId="dc64cbbc-055f-4f50-b085-8a072fc338ca" providerId="ADAL" clId="{61FC3D6F-5221-40D6-A9E1-5F1EE6167E8C}" dt="2022-11-23T12:50:46.961" v="261" actId="20577"/>
        <pc:sldMkLst>
          <pc:docMk/>
          <pc:sldMk cId="574109202" sldId="278"/>
        </pc:sldMkLst>
        <pc:spChg chg="mod">
          <ac:chgData name="Sue Cromhout" userId="dc64cbbc-055f-4f50-b085-8a072fc338ca" providerId="ADAL" clId="{61FC3D6F-5221-40D6-A9E1-5F1EE6167E8C}" dt="2022-11-23T12:50:46.961" v="261" actId="20577"/>
          <ac:spMkLst>
            <pc:docMk/>
            <pc:sldMk cId="574109202" sldId="278"/>
            <ac:spMk id="5" creationId="{E57C3FAB-1BC2-B6D9-A4CC-6B92DCEE5C7B}"/>
          </ac:spMkLst>
        </pc:spChg>
        <pc:spChg chg="mod">
          <ac:chgData name="Sue Cromhout" userId="dc64cbbc-055f-4f50-b085-8a072fc338ca" providerId="ADAL" clId="{61FC3D6F-5221-40D6-A9E1-5F1EE6167E8C}" dt="2022-11-23T12:49:57.775" v="258" actId="14100"/>
          <ac:spMkLst>
            <pc:docMk/>
            <pc:sldMk cId="574109202" sldId="278"/>
            <ac:spMk id="7" creationId="{7BE6C048-9A43-C576-90B7-BADF2CB6E207}"/>
          </ac:spMkLst>
        </pc:spChg>
        <pc:picChg chg="del">
          <ac:chgData name="Sue Cromhout" userId="dc64cbbc-055f-4f50-b085-8a072fc338ca" providerId="ADAL" clId="{61FC3D6F-5221-40D6-A9E1-5F1EE6167E8C}" dt="2022-11-23T12:49:34.530" v="251" actId="478"/>
          <ac:picMkLst>
            <pc:docMk/>
            <pc:sldMk cId="574109202" sldId="278"/>
            <ac:picMk id="4" creationId="{D8A5C2EC-60FF-4A1E-6623-D191E4BD7B9F}"/>
          </ac:picMkLst>
        </pc:picChg>
        <pc:picChg chg="add mod">
          <ac:chgData name="Sue Cromhout" userId="dc64cbbc-055f-4f50-b085-8a072fc338ca" providerId="ADAL" clId="{61FC3D6F-5221-40D6-A9E1-5F1EE6167E8C}" dt="2022-11-23T12:49:50.679" v="257" actId="14100"/>
          <ac:picMkLst>
            <pc:docMk/>
            <pc:sldMk cId="574109202" sldId="278"/>
            <ac:picMk id="6" creationId="{73D2C7F9-D9F8-7B99-18AE-7998854539D3}"/>
          </ac:picMkLst>
        </pc:picChg>
      </pc:sldChg>
    </pc:docChg>
  </pc:docChgLst>
</pc:chgInfo>
</file>

<file path=ppt/media/image1.png>
</file>

<file path=ppt/media/image10.sv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0677E4-A8ED-4039-9D51-3E0AA96EFC09}" type="datetimeFigureOut">
              <a:rPr lang="en-ZA" smtClean="0"/>
              <a:t>2022/12/13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B8F29-8A02-43A8-80B3-BA0AC77AF4F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03596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6BA09B-1AB3-46BB-9E74-645B4603003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6764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BA5D-D71C-67D5-C32D-8BADAE5AA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6E2-02E8-1E2B-BDB1-586DE485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DA86A-A42C-9573-661C-CA6CA9C3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8379-D879-1E65-4CDA-E1F250D1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FAAE-A75F-6D75-F7A6-0B331200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21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19F-7AE6-66A5-75B1-E7EC8B0C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5EC43-63CA-031D-1A34-FF2BE344C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EC08E-9F76-A020-69BB-391D9EB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863C-4510-41E5-A1F4-0A8CCA6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3B1C-FD4F-6E6B-D9DB-F883BA63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80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49191-9C2B-D32C-0665-7271D8A57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60783-38A7-CBA7-9BFE-B5B214853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6D963-8753-43A3-DE89-8DDD8A69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43238-6C1C-1FE1-7EB2-C8EF1759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34741-1E2D-663F-426B-D9CA672D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55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4674-8636-8E04-7899-22B2BFD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2B46B-56C6-BA70-6A12-29A9DF021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B7CF-326E-4D44-E870-141357FF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BF31-021C-FF9C-7F1A-E36123DC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D10D-86A5-4BCD-8030-780B9C99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5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2C51-722F-C9ED-6F25-C6F88473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EC490-4766-9994-FD9A-D67D3BB9D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F26F-0557-FE5A-F708-DA41ABEE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FDCD-6E0F-BAA6-F50A-170EBE2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EEF05-D766-3F60-44D6-2621ECFD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95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4151-93DB-BDF3-F92F-A185F4DD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7347-09E9-5022-4AE1-B20EAF92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233CD-AFF1-CF73-6EDB-A6E833419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D93F-987C-8BD4-43AB-6C886016F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038F-8A1B-56C4-28B9-5FAE9F3D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8DABB-0F3D-96ED-F449-9BA9C46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5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B0FA-B330-8BA2-09B6-EB1024C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B42AB-D8D5-5E63-497F-8D1DDAA6C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ECCE5-986D-C6E4-DB6C-2F638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FBDB3-CBA5-2E7C-9D47-8ADCDE95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5F9CA-1AC5-4C91-9D60-7559F3F4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950004-D06E-C836-578F-3274F4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7693E-9C03-23AB-D38A-524C047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D6731F-732F-AD79-20DA-8BDF8BA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1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8BB-C232-B4D6-7F6C-030EBD9B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095D7-0895-C7EB-340E-C549B242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A53-A668-28D4-6F5C-C0D33983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D31CF-7EB3-9C4D-275A-182C764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82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4872-4A66-CC67-0A8C-729AFB0B6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C73F8-0ECE-C990-54EC-D96729A3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C53AE-0568-2E58-1F1C-221F7D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746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E16A-9B6D-9DC8-AFEB-09B989B0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55EF-30F9-DD16-6DF6-E36D572B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77D88-31DC-E34F-B84F-63A224DB5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A4AA4-D421-1C3B-1711-381D0CE3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E1F3D-B49E-059E-9B14-D953BD93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65718-ECEE-AE03-AFF5-876C5D83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27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E713-27B7-B361-F4D3-9189EE44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17338-00E1-6FB4-23A0-BE3B5ADF4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14173-388B-88E2-FD78-8CBE33B56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2D76-CBFC-9E15-2376-5BE2F765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136A9-0937-F4F7-DD5F-CA6A7F5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A405C-0DE3-CFCD-CAB7-6955452B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BD6E7-CF9B-E520-7F6B-66405939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A0D2-ACE3-4901-BD58-70AAAD08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3934D-CE90-9C0D-CA5C-EA7FA6107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E657-41B1-6769-5AB8-3B0587D2D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FC07-514E-46E1-4FFE-1491D1D7F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3"/>
    </p:custDataLst>
    <p:extLst>
      <p:ext uri="{BB962C8B-B14F-4D97-AF65-F5344CB8AC3E}">
        <p14:creationId xmlns:p14="http://schemas.microsoft.com/office/powerpoint/2010/main" val="1916040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kihow.com/Make-a-Pie-Chart-in-Excel" TargetMode="Externa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5" Type="http://schemas.openxmlformats.org/officeDocument/2006/relationships/image" Target="../media/image16.png"/><Relationship Id="rId4" Type="http://schemas.openxmlformats.org/officeDocument/2006/relationships/hyperlink" Target="https://websitesetup.org/how-to-start-a-blog-guide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DFC379-EE11-136F-C330-EEF334371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l="-32" r="-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7CDC7-4856-09D5-9279-D2B8CB25753A}"/>
              </a:ext>
            </a:extLst>
          </p:cNvPr>
          <p:cNvSpPr/>
          <p:nvPr/>
        </p:nvSpPr>
        <p:spPr>
          <a:xfrm>
            <a:off x="0" y="-1"/>
            <a:ext cx="12192000" cy="23621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122E4-0E6E-11CA-3A06-99E84381566E}"/>
              </a:ext>
            </a:extLst>
          </p:cNvPr>
          <p:cNvSpPr/>
          <p:nvPr/>
        </p:nvSpPr>
        <p:spPr>
          <a:xfrm>
            <a:off x="-6961" y="513776"/>
            <a:ext cx="6692900" cy="14527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DIGITAL LITERACY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5546F-2388-F782-71F5-578A32F62273}"/>
              </a:ext>
            </a:extLst>
          </p:cNvPr>
          <p:cNvSpPr/>
          <p:nvPr/>
        </p:nvSpPr>
        <p:spPr>
          <a:xfrm>
            <a:off x="0" y="2350451"/>
            <a:ext cx="5323840" cy="6731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INTERMEDIATE USERS</a:t>
            </a:r>
            <a:endParaRPr kumimoji="0" lang="en-ZA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94457A-46E9-1A23-9700-737D40F50532}"/>
              </a:ext>
            </a:extLst>
          </p:cNvPr>
          <p:cNvSpPr/>
          <p:nvPr/>
        </p:nvSpPr>
        <p:spPr>
          <a:xfrm>
            <a:off x="9067878" y="3857154"/>
            <a:ext cx="3131084" cy="3000845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407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3229C-ADA4-25AF-8DA6-E08CFD9B3F9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0" y="4608090"/>
            <a:ext cx="1761503" cy="170840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6351DD-DDEB-6C0E-84D1-89E423984481}"/>
              </a:ext>
            </a:extLst>
          </p:cNvPr>
          <p:cNvGrpSpPr/>
          <p:nvPr/>
        </p:nvGrpSpPr>
        <p:grpSpPr>
          <a:xfrm>
            <a:off x="9695829" y="111126"/>
            <a:ext cx="1920874" cy="1920874"/>
            <a:chOff x="2514600" y="0"/>
            <a:chExt cx="3429000" cy="3429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7802C9-4DBB-C6A3-289D-F5F5EC70DE67}"/>
                </a:ext>
              </a:extLst>
            </p:cNvPr>
            <p:cNvSpPr/>
            <p:nvPr/>
          </p:nvSpPr>
          <p:spPr>
            <a:xfrm>
              <a:off x="2514600" y="0"/>
              <a:ext cx="34290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D9665A8-E4B7-1733-C081-DA55DBBFF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32710" y="678345"/>
              <a:ext cx="3158490" cy="194368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333913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E85609-BA88-4E07-0C5C-4A9E456AA8F2}"/>
              </a:ext>
            </a:extLst>
          </p:cNvPr>
          <p:cNvSpPr/>
          <p:nvPr/>
        </p:nvSpPr>
        <p:spPr>
          <a:xfrm>
            <a:off x="7367155" y="1532931"/>
            <a:ext cx="3805670" cy="4380508"/>
          </a:xfrm>
          <a:prstGeom prst="rect">
            <a:avLst/>
          </a:prstGeom>
          <a:solidFill>
            <a:srgbClr val="F1F6F9"/>
          </a:solidFill>
          <a:ln w="19050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Skills </a:t>
            </a:r>
            <a:r>
              <a:rPr lang="en-US"/>
              <a:t>to practise</a:t>
            </a:r>
            <a:r>
              <a:rPr 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670575"/>
            <a:ext cx="6184265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Produce complex digital content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Create a list of the birthdate of everyone in your class.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Open Excel or any other programme and create a pie chart showing the number of birthdays in each month of the year.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Use this website to help: </a:t>
            </a:r>
            <a:r>
              <a:rPr lang="en-GB" dirty="0">
                <a:solidFill>
                  <a:schemeClr val="bg1"/>
                </a:solidFill>
                <a:hlinkClick r:id="rId3"/>
              </a:rPr>
              <a:t>https://www.wikihow.com/Make-a-Pie-Chart-in-Excel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Use a template </a:t>
            </a:r>
          </a:p>
          <a:p>
            <a:pPr lvl="1">
              <a:spcAft>
                <a:spcPts val="1200"/>
              </a:spcAft>
            </a:pPr>
            <a:r>
              <a:rPr lang="en-GB" dirty="0">
                <a:solidFill>
                  <a:schemeClr val="bg1"/>
                </a:solidFill>
              </a:rPr>
              <a:t>Follow the steps in this website and create a blog: </a:t>
            </a:r>
            <a:r>
              <a:rPr lang="en-GB" dirty="0">
                <a:solidFill>
                  <a:schemeClr val="bg1"/>
                </a:solidFill>
                <a:hlinkClick r:id="rId4"/>
              </a:rPr>
              <a:t>https://websitesetup.org/how-to-start-a-blog-guide/</a:t>
            </a:r>
            <a:endParaRPr lang="en-GB" dirty="0">
              <a:solidFill>
                <a:schemeClr val="bg1"/>
              </a:solidFill>
            </a:endParaRPr>
          </a:p>
          <a:p>
            <a:pPr>
              <a:spcAft>
                <a:spcPts val="1200"/>
              </a:spcAft>
            </a:pPr>
            <a:r>
              <a:rPr lang="en-GB" sz="1800" b="1" dirty="0">
                <a:solidFill>
                  <a:schemeClr val="bg1"/>
                </a:solidFill>
              </a:rPr>
              <a:t> 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5893550-6304-7E45-AA2C-3B30AF8A13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0"/>
          <a:stretch/>
        </p:blipFill>
        <p:spPr bwMode="auto">
          <a:xfrm>
            <a:off x="7481455" y="2222815"/>
            <a:ext cx="3553691" cy="3019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21327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6FD99-BF68-7EEE-D381-1E59BAC185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537AF2DD-C5B0-1FB0-4FC2-00B769D71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944563"/>
            <a:ext cx="3095625" cy="2369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b" anchorCtr="0">
            <a:sp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All back covers should include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contact information of the section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producing the work.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© United Nations Children’s Fund (UNICEF) [month and year of publication]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746AF9A-533C-8A77-5959-77191FE8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902" y="4729181"/>
            <a:ext cx="1986923" cy="12227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9CD0B-BE87-3272-7749-ED5A3E1C21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930" y="4616650"/>
            <a:ext cx="1492779" cy="14477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433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B3DC2-FE5C-DC82-ECBC-80C7ED393DD1}"/>
              </a:ext>
            </a:extLst>
          </p:cNvPr>
          <p:cNvSpPr/>
          <p:nvPr/>
        </p:nvSpPr>
        <p:spPr>
          <a:xfrm flipH="1">
            <a:off x="0" y="0"/>
            <a:ext cx="12192000" cy="4435378"/>
          </a:xfrm>
          <a:prstGeom prst="rect">
            <a:avLst/>
          </a:prstGeom>
          <a:blipFill>
            <a:blip r:embed="rId4"/>
            <a:srcRect/>
            <a:stretch>
              <a:fillRect t="-62585" b="-1947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64586-6F32-DA9C-BAAB-27A934F73D58}"/>
              </a:ext>
            </a:extLst>
          </p:cNvPr>
          <p:cNvSpPr/>
          <p:nvPr/>
        </p:nvSpPr>
        <p:spPr>
          <a:xfrm>
            <a:off x="0" y="3018703"/>
            <a:ext cx="3829439" cy="8205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Module 4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58000"/>
                  </a:srgbClr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kumimoji="0" lang="en-ZA" sz="1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0CED-5EFC-80BB-5470-A58057B18F92}"/>
              </a:ext>
            </a:extLst>
          </p:cNvPr>
          <p:cNvSpPr/>
          <p:nvPr/>
        </p:nvSpPr>
        <p:spPr>
          <a:xfrm>
            <a:off x="0" y="3993126"/>
            <a:ext cx="7622406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Content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0140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FCDAD-3707-1CAD-108C-73EF7E8353CC}"/>
              </a:ext>
            </a:extLst>
          </p:cNvPr>
          <p:cNvSpPr/>
          <p:nvPr/>
        </p:nvSpPr>
        <p:spPr>
          <a:xfrm>
            <a:off x="-8846" y="2422622"/>
            <a:ext cx="12209692" cy="4435378"/>
          </a:xfrm>
          <a:prstGeom prst="rect">
            <a:avLst/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EB05C-351A-91BF-A9C6-2DED227AA71B}"/>
              </a:ext>
            </a:extLst>
          </p:cNvPr>
          <p:cNvSpPr/>
          <p:nvPr/>
        </p:nvSpPr>
        <p:spPr>
          <a:xfrm>
            <a:off x="1019175" y="1060993"/>
            <a:ext cx="1968874" cy="19688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1</a:t>
            </a:r>
            <a:endParaRPr kumimoji="0" lang="en-ZA" sz="4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0408655-3607-221D-CA9E-736FEB36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3029867"/>
            <a:ext cx="6766784" cy="174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Calibri" panose="020F0502020204030204" pitchFamily="34" charset="0"/>
                <a:cs typeface="Times New Roman" panose="02020603050405020304" pitchFamily="18" charset="0"/>
              </a:rPr>
              <a:t>Unit 1: Developing digital content</a:t>
            </a: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D7E3BEA-C92D-B8C6-D07C-4A1336D0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539278" y="2229200"/>
            <a:ext cx="3079115" cy="3079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24043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BD3168C-C31E-3AA2-6DC6-FE245060C1B6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9676" r="-101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1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Developing digital </a:t>
            </a:r>
            <a:r>
              <a:rPr lang="en-US"/>
              <a:t>content </a:t>
            </a:r>
            <a:r>
              <a:rPr lang="en-GB"/>
              <a:t> 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197188"/>
            <a:ext cx="5896632" cy="3716249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 b="1">
                <a:solidFill>
                  <a:schemeClr val="bg1"/>
                </a:solidFill>
                <a:ea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dirty="0"/>
              <a:t>Digital content </a:t>
            </a:r>
            <a:r>
              <a:rPr lang="en-GB" b="0" dirty="0"/>
              <a:t>is any content you create on a computer, tablet, or mobile phone.  </a:t>
            </a:r>
          </a:p>
          <a:p>
            <a:r>
              <a:rPr lang="en-GB" b="0" dirty="0"/>
              <a:t>The content can be:</a:t>
            </a:r>
          </a:p>
          <a:p>
            <a:pPr marL="800100" lvl="2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</a:rPr>
              <a:t>text </a:t>
            </a:r>
          </a:p>
          <a:p>
            <a:pPr marL="800100" lvl="2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</a:rPr>
              <a:t>sound (audio) recorded using a tablet or smartphone </a:t>
            </a:r>
          </a:p>
          <a:p>
            <a:pPr marL="800100" lvl="2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</a:rPr>
              <a:t>videos created using a tablet or smartphone. </a:t>
            </a:r>
          </a:p>
          <a:p>
            <a:r>
              <a:rPr lang="en-GB" b="0" dirty="0"/>
              <a:t>Some digital content is created </a:t>
            </a:r>
            <a:r>
              <a:rPr lang="en-GB" dirty="0"/>
              <a:t>for personal use only and is not shared online</a:t>
            </a:r>
            <a:r>
              <a:rPr lang="en-GB" b="0" dirty="0"/>
              <a:t>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F76E4C-84F7-DD71-D460-8AE2A843C150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52519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1"/>
            <a:ext cx="111728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Developing digital </a:t>
            </a:r>
            <a:r>
              <a:rPr lang="en-US"/>
              <a:t>content </a:t>
            </a:r>
            <a:r>
              <a:rPr lang="en-GB"/>
              <a:t> 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4" y="1797796"/>
            <a:ext cx="8786977" cy="411564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 b="1">
                <a:solidFill>
                  <a:schemeClr val="bg1"/>
                </a:solidFill>
                <a:ea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spcAft>
                <a:spcPts val="2400"/>
              </a:spcAft>
              <a:buNone/>
              <a:defRPr/>
            </a:pPr>
            <a:r>
              <a:rPr lang="en-GB" sz="2400" dirty="0">
                <a:solidFill>
                  <a:srgbClr val="2D2926"/>
                </a:solidFill>
                <a:latin typeface="Arial" panose="020B0604020202020204"/>
              </a:rPr>
              <a:t>Examples of local digital content that is not shared: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to-do list created in a plain text editor, such as Windows® Notepad 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notes, research and website addresses in a Microsoft® Word or Google® Docs document a learner uses to write an assignment 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personal budget created on an electronic spreadsheet, such as Microsoft® Excel or Google® Sheets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photo taken on smartphone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drawing created with graphics software, such as Adobe® Illustrator 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voice note recorded on a smartphone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video of children playing recorded on a camcorder. </a:t>
            </a:r>
          </a:p>
          <a:p>
            <a:pPr marL="0" indent="0">
              <a:spcAft>
                <a:spcPts val="2400"/>
              </a:spcAft>
              <a:buNone/>
              <a:defRPr/>
            </a:pPr>
            <a:r>
              <a:rPr lang="en-GB" sz="2400" dirty="0">
                <a:solidFill>
                  <a:srgbClr val="2D2926"/>
                </a:solidFill>
                <a:latin typeface="Arial" panose="020B0604020202020204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F76E4C-84F7-DD71-D460-8AE2A843C150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42095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822878-67B3-6681-C072-8264461B069D}"/>
              </a:ext>
            </a:extLst>
          </p:cNvPr>
          <p:cNvSpPr/>
          <p:nvPr/>
        </p:nvSpPr>
        <p:spPr>
          <a:xfrm>
            <a:off x="0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t="-4625" b="-462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4222376" y="0"/>
            <a:ext cx="7317983" cy="1423446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Using installed applications to create digital content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7C3FAB-1BC2-B6D9-A4CC-6B92DCEE5C7B}"/>
              </a:ext>
            </a:extLst>
          </p:cNvPr>
          <p:cNvSpPr txBox="1">
            <a:spLocks/>
          </p:cNvSpPr>
          <p:nvPr/>
        </p:nvSpPr>
        <p:spPr>
          <a:xfrm>
            <a:off x="5640048" y="2146958"/>
            <a:ext cx="5732145" cy="400097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SzPts val="1000"/>
              <a:buNone/>
              <a:tabLst>
                <a:tab pos="457200" algn="l"/>
              </a:tabLst>
              <a:defRPr/>
            </a:pPr>
            <a:r>
              <a:rPr lang="en-GB" sz="2400" b="1" dirty="0">
                <a:solidFill>
                  <a:srgbClr val="2D2926"/>
                </a:solidFill>
                <a:latin typeface="Arial" panose="020B0604020202020204"/>
              </a:rPr>
              <a:t>File formats for digital content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There are various types of media.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The format of a digital file depends on the formats supported by the hardware and software used to create the file.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It’s important to select the correct file format when uploading content to the internet.</a:t>
            </a:r>
          </a:p>
          <a:p>
            <a:pPr marL="742950" lvl="2" indent="-28575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85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Images: JPG, PNG, and GIF  </a:t>
            </a:r>
          </a:p>
          <a:p>
            <a:pPr marL="742950" lvl="2" indent="-28575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85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Audio: MP3, WMA, and FLAC </a:t>
            </a:r>
          </a:p>
          <a:p>
            <a:pPr marL="742950" lvl="2" indent="-28575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85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Video: AVI, MP4, and MKV </a:t>
            </a:r>
            <a:endParaRPr lang="en-US" sz="1800" dirty="0">
              <a:solidFill>
                <a:srgbClr val="2D2926"/>
              </a:solidFill>
              <a:latin typeface="Arial" panose="020B060402020202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F9A777-7DE1-BC45-FA4C-E16C26B520A6}"/>
              </a:ext>
            </a:extLst>
          </p:cNvPr>
          <p:cNvSpPr/>
          <p:nvPr/>
        </p:nvSpPr>
        <p:spPr>
          <a:xfrm>
            <a:off x="11172825" y="1"/>
            <a:ext cx="1019175" cy="142344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0948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t="-2166" b="-21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Common types of online digital content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5732145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Blogging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Longform content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Infographics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Podcasts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Video and vlogs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5202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6" y="1"/>
            <a:ext cx="11172824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Create a website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1653203"/>
            <a:ext cx="5076825" cy="426023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ClrTx/>
              <a:buSzPts val="1000"/>
              <a:buFont typeface="Arial" panose="020B0604020202020204" pitchFamily="34" charset="0"/>
              <a:buNone/>
              <a:tabLst>
                <a:tab pos="457200" algn="l"/>
              </a:tabLst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Reasons for creating a website </a:t>
            </a:r>
          </a:p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Businesses, groups, schools and other organisations create websites for the following reasons: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professionalism and increased trust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a business website will bring you more customers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contact information and live chats. </a:t>
            </a:r>
            <a:endParaRPr lang="en-US" sz="1400" dirty="0">
              <a:solidFill>
                <a:schemeClr val="bg1"/>
              </a:solidFill>
              <a:ea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245BEA-6E12-D0A8-62F6-7F44ECC8A9DF}"/>
              </a:ext>
            </a:extLst>
          </p:cNvPr>
          <p:cNvSpPr/>
          <p:nvPr/>
        </p:nvSpPr>
        <p:spPr>
          <a:xfrm>
            <a:off x="6096000" y="2057400"/>
            <a:ext cx="5346700" cy="3856038"/>
          </a:xfrm>
          <a:prstGeom prst="rect">
            <a:avLst/>
          </a:prstGeom>
          <a:blipFill>
            <a:blip r:embed="rId3"/>
            <a:srcRect/>
            <a:stretch>
              <a:fillRect l="-10198" t="8332" r="-11698" b="362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8257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FBE6E-9570-9C31-8D3F-D2F7F32AD7E4}"/>
              </a:ext>
            </a:extLst>
          </p:cNvPr>
          <p:cNvSpPr/>
          <p:nvPr/>
        </p:nvSpPr>
        <p:spPr>
          <a:xfrm>
            <a:off x="0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61235" r="-8572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4222376" y="958010"/>
            <a:ext cx="7969624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latin typeface="+mj-lt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Create a website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601AF-E3A6-2143-5F20-1CDCB3AAE455}"/>
              </a:ext>
            </a:extLst>
          </p:cNvPr>
          <p:cNvSpPr txBox="1">
            <a:spLocks/>
          </p:cNvSpPr>
          <p:nvPr/>
        </p:nvSpPr>
        <p:spPr>
          <a:xfrm>
            <a:off x="5385017" y="2717277"/>
            <a:ext cx="5751296" cy="351853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SzPts val="1000"/>
              <a:buNone/>
              <a:tabLst>
                <a:tab pos="457200" algn="l"/>
              </a:tabLst>
              <a:defRPr/>
            </a:pPr>
            <a:r>
              <a:rPr lang="en-GB" sz="2400" b="1" dirty="0">
                <a:solidFill>
                  <a:srgbClr val="2D2926"/>
                </a:solidFill>
                <a:latin typeface="Arial" panose="020B0604020202020204"/>
              </a:rPr>
              <a:t>Create a website using a template and existing platform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</a:rPr>
              <a:t>There are many excellent free website platforms with varying features. 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</a:rPr>
              <a:t>There are free website builders you can use to create your own website based on a design template. 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</a:rPr>
              <a:t>You don’t need to know how to code the website and you don’t need to design the layout.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BEF245-FB98-38AD-0CDD-49AD25036EE3}"/>
              </a:ext>
            </a:extLst>
          </p:cNvPr>
          <p:cNvSpPr/>
          <p:nvPr/>
        </p:nvSpPr>
        <p:spPr>
          <a:xfrm>
            <a:off x="11154569" y="958010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750834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UMUZI" val="zDZpg9tc"/>
  <p:tag name="ARTICULATE_SLIDE_THUMBNAIL_REFRESH" val="1"/>
  <p:tag name="ARTICULATE_SLIDE_COUNT" val="11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Umuzi">
  <a:themeElements>
    <a:clrScheme name="Custom 5">
      <a:dk1>
        <a:srgbClr val="2D2926"/>
      </a:dk1>
      <a:lt1>
        <a:sysClr val="window" lastClr="FFFFFF"/>
      </a:lt1>
      <a:dk2>
        <a:srgbClr val="777779"/>
      </a:dk2>
      <a:lt2>
        <a:srgbClr val="F2F2F2"/>
      </a:lt2>
      <a:accent1>
        <a:srgbClr val="374EA2"/>
      </a:accent1>
      <a:accent2>
        <a:srgbClr val="00AEEF"/>
      </a:accent2>
      <a:accent3>
        <a:srgbClr val="F26A21"/>
      </a:accent3>
      <a:accent4>
        <a:srgbClr val="E2231A"/>
      </a:accent4>
      <a:accent5>
        <a:srgbClr val="80BD41"/>
      </a:accent5>
      <a:accent6>
        <a:srgbClr val="961A49"/>
      </a:accent6>
      <a:hlink>
        <a:srgbClr val="1CABE2"/>
      </a:hlink>
      <a:folHlink>
        <a:srgbClr val="961A4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uzi" id="{C12BF6EC-173D-4CC1-96C3-9F58D536EEB1}" vid="{FCB3C336-C0A1-489C-B21B-068C8AEB8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692D8D4163F04F8E1A3324249F32C9" ma:contentTypeVersion="17" ma:contentTypeDescription="Create a new document." ma:contentTypeScope="" ma:versionID="7c28b8c47c26ae010a28427a3ca36ab3">
  <xsd:schema xmlns:xsd="http://www.w3.org/2001/XMLSchema" xmlns:xs="http://www.w3.org/2001/XMLSchema" xmlns:p="http://schemas.microsoft.com/office/2006/metadata/properties" xmlns:ns2="d76b4fb4-2278-4a25-a896-0b722ffdd1c0" xmlns:ns3="0b9c0896-1fb9-4fbc-a487-1a5e3e3a5831" targetNamespace="http://schemas.microsoft.com/office/2006/metadata/properties" ma:root="true" ma:fieldsID="f0eb6a31593b933178f17481c635ed7b" ns2:_="" ns3:_="">
    <xsd:import namespace="d76b4fb4-2278-4a25-a896-0b722ffdd1c0"/>
    <xsd:import namespace="0b9c0896-1fb9-4fbc-a487-1a5e3e3a58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b4fb4-2278-4a25-a896-0b722ffdd1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e906c4f-05ad-4422-af55-580c077314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9c0896-1fb9-4fbc-a487-1a5e3e3a583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77879d7d-b7f5-4323-8e31-223010c9eb82}" ma:internalName="TaxCatchAll" ma:showField="CatchAllData" ma:web="0b9c0896-1fb9-4fbc-a487-1a5e3e3a58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b9c0896-1fb9-4fbc-a487-1a5e3e3a5831" xsi:nil="true"/>
    <lcf76f155ced4ddcb4097134ff3c332f xmlns="d76b4fb4-2278-4a25-a896-0b722ffdd1c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23EADDF-447F-47CE-A422-FE34E16E92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ED7BC6-6C6C-449E-96D4-AF2DA5FC54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b4fb4-2278-4a25-a896-0b722ffdd1c0"/>
    <ds:schemaRef ds:uri="0b9c0896-1fb9-4fbc-a487-1a5e3e3a5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2A3C44-0B54-4ADD-99B9-ED2E9D9B6EA6}">
  <ds:schemaRefs>
    <ds:schemaRef ds:uri="http://schemas.microsoft.com/office/2006/metadata/properties"/>
    <ds:schemaRef ds:uri="http://schemas.microsoft.com/office/infopath/2007/PartnerControls"/>
    <ds:schemaRef ds:uri="0b9c0896-1fb9-4fbc-a487-1a5e3e3a5831"/>
    <ds:schemaRef ds:uri="d76b4fb4-2278-4a25-a896-0b722ffdd1c0"/>
    <ds:schemaRef ds:uri="7a3276f9-5a29-4b8b-86db-b2cbee5bcef7"/>
    <ds:schemaRef ds:uri="80410c6c-435d-47a5-98ec-3d1e82fadda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</TotalTime>
  <Words>485</Words>
  <Application>Microsoft Office PowerPoint</Application>
  <PresentationFormat>Widescreen</PresentationFormat>
  <Paragraphs>63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Courier New</vt:lpstr>
      <vt:lpstr>Symbol</vt:lpstr>
      <vt:lpstr>Umuzi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1.1: Browsing, searching and filtering data, information and digital content</dc:title>
  <dc:creator>Sue Cromhout</dc:creator>
  <cp:lastModifiedBy>Mel Houseman</cp:lastModifiedBy>
  <cp:revision>2</cp:revision>
  <dcterms:created xsi:type="dcterms:W3CDTF">2022-10-18T08:17:32Z</dcterms:created>
  <dcterms:modified xsi:type="dcterms:W3CDTF">2022-12-13T16:39:51Z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7592F897-D6AB-44AE-886F-6AEF046C8D29</vt:lpwstr>
  </property>
  <property fmtid="{D5CDD505-2E9C-101B-9397-08002B2CF9AE}" pid="3" name="ArticulatePath">
    <vt:lpwstr>https://digitalfrontiersinstitu.sharepoint.com/collaborations/Mel/Umuzi/GD_PowerPointSlideDecks/Umuzi_Unit 1.1_Sample slide deck_V1_MelEdit</vt:lpwstr>
  </property>
  <property fmtid="{D5CDD505-2E9C-101B-9397-08002B2CF9AE}" pid="4" name="ContentTypeId">
    <vt:lpwstr>0x0101006B7287C92A8E6C408EA5EFB87765FC1D</vt:lpwstr>
  </property>
  <property fmtid="{D5CDD505-2E9C-101B-9397-08002B2CF9AE}" pid="5" name="MediaServiceImageTags">
    <vt:lpwstr/>
  </property>
</Properties>
</file>

<file path=docProps/thumbnail.jpeg>
</file>